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5"/>
  </p:notesMasterIdLst>
  <p:sldIdLst>
    <p:sldId id="271" r:id="rId2"/>
    <p:sldId id="258" r:id="rId3"/>
    <p:sldId id="327" r:id="rId4"/>
    <p:sldId id="341" r:id="rId5"/>
    <p:sldId id="343" r:id="rId6"/>
    <p:sldId id="344" r:id="rId7"/>
    <p:sldId id="342" r:id="rId8"/>
    <p:sldId id="333" r:id="rId9"/>
    <p:sldId id="345" r:id="rId10"/>
    <p:sldId id="346" r:id="rId11"/>
    <p:sldId id="332" r:id="rId12"/>
    <p:sldId id="348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1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-189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1214428"/>
            <a:ext cx="764386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某公司计划修一段公路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第一个月修了这段路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第二个月修了这段路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还剩这段路的几分之几没有修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642910" y="428610"/>
            <a:ext cx="621510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4546" y="3143254"/>
            <a:ext cx="378621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1-(    +     )=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000364" y="300037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285852" y="3904788"/>
            <a:ext cx="57864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剩这段路的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没有修。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500562" y="385763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71604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857884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929058" y="300037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143504" y="300037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85786" y="1071552"/>
            <a:ext cx="72152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有一张长方形纸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如果要剪成若干个同样大小的正方形而没有剩余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剪出的小正方形的边长最长是几厘米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214414" y="3143254"/>
            <a:ext cx="6500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所以剪出的小正方形的边长最长是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</a:p>
        </p:txBody>
      </p:sp>
      <p:sp>
        <p:nvSpPr>
          <p:cNvPr id="4" name="矩形 3"/>
          <p:cNvSpPr/>
          <p:nvPr/>
        </p:nvSpPr>
        <p:spPr>
          <a:xfrm>
            <a:off x="642910" y="428610"/>
            <a:ext cx="621510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1214428"/>
            <a:ext cx="764386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一块长方形菜地长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比宽长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这块菜地的周长是多少米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642910" y="428610"/>
            <a:ext cx="621510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2976" y="2500312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   -     =    -    =     (m)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928794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214810" y="107155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286512" y="107155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866699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866831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786314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643570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1142976" y="3214692"/>
            <a:ext cx="7429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:(     +    )×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  ×2=2    (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428860" y="314325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571868" y="314325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5143504" y="314325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6786578" y="314325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1142976" y="3929072"/>
            <a:ext cx="7429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答：这块菜地的周长是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5224153" y="385763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24100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465544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282" y="857238"/>
            <a:ext cx="8286840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1.28÷4=7,(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的因数。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既是奇数又是合数的最大两位数是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两个质数的和是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一个两位数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这样的两位数如果是奇数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如果是偶数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一、填一填。</a:t>
            </a:r>
          </a:p>
        </p:txBody>
      </p:sp>
      <p:sp>
        <p:nvSpPr>
          <p:cNvPr id="7" name="矩形 6"/>
          <p:cNvSpPr/>
          <p:nvPr/>
        </p:nvSpPr>
        <p:spPr>
          <a:xfrm>
            <a:off x="2357422" y="832954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9058" y="85723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58016" y="85723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538" y="1500180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86512" y="2143122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8016" y="2786064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28926" y="4071948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3768" y="4071948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564" y="1071552"/>
            <a:ext cx="82868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班男生占全班人数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则女生占全班人数的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的最大真分数是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的最小假分数是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2214546" y="862505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75973" y="100011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000232" y="1000114"/>
          <a:ext cx="10194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4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786182" y="1000114"/>
          <a:ext cx="10194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4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214942" y="100011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286512" y="100011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358082" y="1000114"/>
          <a:ext cx="10194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4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929190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4071934" y="85723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15272" y="862505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285852" y="228599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4929190" y="285750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357422" y="35718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564" y="1071552"/>
            <a:ext cx="8286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分数单位是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再加上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个这样的分数单位就等于最小的质数。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  0.75=              =              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)÷4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2357422" y="214312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75973" y="8715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143108" y="2285998"/>
          <a:ext cx="10194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4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909698" y="2285998"/>
          <a:ext cx="10194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4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4143372" y="257175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15140" y="114299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4143372" y="100011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5857884" y="235743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85852" y="300037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564" y="1071552"/>
            <a:ext cx="828684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块口香糖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块质量相同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有一块稍轻一些。用天平称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次能保证找出这块口香糖。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通分分别是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的最大公因数是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的最小公倍数是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5072066" y="307181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14414" y="228599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3571868" y="171449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081277" y="228599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2000232" y="364332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795789" y="228599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357422" y="228599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564" y="1071552"/>
            <a:ext cx="8286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        -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+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+       -                          -(       -         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二、计算下列各题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能简算的要简算。</a:t>
            </a:r>
          </a:p>
        </p:txBody>
      </p:sp>
      <p:sp>
        <p:nvSpPr>
          <p:cNvPr id="5" name="矩形 4"/>
          <p:cNvSpPr/>
          <p:nvPr/>
        </p:nvSpPr>
        <p:spPr>
          <a:xfrm>
            <a:off x="357158" y="207168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071538" y="107155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071670" y="107155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429124" y="100011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357818" y="100011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357950" y="100011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28596" y="29289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357290" y="29289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357422" y="29289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4357686" y="29289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286380" y="29289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286512" y="292894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857224" y="200024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4071934" y="200024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4572000" y="192880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214282" y="385763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714348" y="378619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4000496" y="385763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4500562" y="378619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22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1214428"/>
            <a:ext cx="76438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一袋大米重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已经吃了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剩下的大米的质量是原有大米质量的几分之几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642910" y="428610"/>
            <a:ext cx="621510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4480" y="2643188"/>
            <a:ext cx="37862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(50-18)÷50=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143372" y="257175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285852" y="3500444"/>
            <a:ext cx="57864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答：剩下的大米的质量是原有大米质量的 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643174" y="407194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1214428"/>
            <a:ext cx="764386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班同学做操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人一行或站成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人一行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最后一行都少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人。这个班的同学不足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人。这个班的同学有多少人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642910" y="428610"/>
            <a:ext cx="621510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0364" y="3286130"/>
            <a:ext cx="3643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525</Words>
  <Application>WPS 演示</Application>
  <PresentationFormat>全屏显示(16:9)</PresentationFormat>
  <Paragraphs>184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339</cp:revision>
  <dcterms:created xsi:type="dcterms:W3CDTF">2018-12-06T02:32:00Z</dcterms:created>
  <dcterms:modified xsi:type="dcterms:W3CDTF">2020-11-05T06:17:23Z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